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86" r:id="rId3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83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30AC8-51F0-4963-A5EA-5B4DC5F6C2BF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1403B-47EE-42C3-BE3A-96521B24473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2737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A1403B-47EE-42C3-BE3A-96521B244734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4672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E0191-6BCB-1D29-7A4B-FD9CDD175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51E278-8F7B-C472-1F7B-E313BE6DE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816DAA-8433-FFFC-1FEC-CC0E25B10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1B254E-FCAF-3835-57F6-E229A732E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4E4468-4C90-3072-DF5A-73EF6D5E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441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9E865-2430-E2BB-8277-EE228BCE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FDC891-1F8D-7632-7A55-81CA2C7F5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BDDD32-C392-E139-D2B7-8E60E676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24A5A2-384E-B953-1766-3CCFC771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E1D385-A9C3-F338-9D11-AC64AE4A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349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E16DA4-F159-7C32-DF67-E7EB59248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A567872-F183-5B71-A73F-FD62FA2A4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4ED140-FDBD-CF97-2166-3A2F95F9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651349-ADDC-B067-31C6-C75C895E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C1FE50-3114-211D-C693-3C10C22DC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461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E9AFC9-CA10-E205-6CBC-501F85E2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7F714E-0629-2AAF-7F93-77C69E13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106D7D-4624-838E-BB9F-98803E9F5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0402B6-1345-2BC6-A2F4-251E41CCB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289DB8-7FD0-1361-F717-4E24E1FBC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469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AF649A-02C0-A871-23EC-A859476F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E6244F9-44CA-76BD-64E9-1A6CB7044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98D2CE-1A5F-2D8C-439F-1C1F48B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A179B5-CFE2-3C7E-3504-B5EB6D356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AE0CDA-DA55-4151-C821-466CBE607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6555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2F1D0-9FB3-FB86-221B-D5B4CCE9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7A6401-D0BA-83A4-4F45-C6884ABD4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AF3382-4F6E-7C58-1F4A-A3239613C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31A4570-7849-1EAF-5C56-111A3CE7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8FB048-4EC7-B82F-C43D-1D4C1FB2E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B8CBF1-F517-5BE2-923E-AC435617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8780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B90BA-D644-87F2-35D7-992353670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8ACB7B-CB11-6D38-9EBF-8C494D6EB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183EBE1-2780-C80E-5691-FB15CAFD4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042C1C-0264-88D3-430A-169BDA001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0A99C8-A144-1EF1-34C1-781DB39E4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BD4BDB-D7C2-B44E-88D4-F9AC2E5A8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4D84C42-FF50-CD9C-2CF1-4C31F75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A0C2EE-BC14-C07D-89BB-B02C1F1D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9830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04BB3-592E-C23B-F5FF-7B6F7E85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A3D8F3-9EB2-0A8E-0A8A-A0DD0A296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7E969B-CF19-35B8-D187-CE50B36B1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DCC38B-65BB-E7D5-45F5-06AF893D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452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DF9C23-4E87-81AC-E34E-C5F93670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F49316-0930-CB0E-4AD8-470254F8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1B7EB3-9F04-4AAA-5AE8-7AE81F64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183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7B35F-C871-616F-9E17-CFF052784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41F159-5C89-0B81-5C30-7F28ED592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53A9E5-E281-74AF-FD49-8E7E7DA3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A3A176-13F9-F9AA-36EB-EDE075A7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FF4E3F6-3858-CB42-8917-171B8EEB3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7FF8A8-0ADD-53B0-252B-BAC95410B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229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271E1-FCD4-12A6-309C-BD5F38BD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88C0D8-0FA1-EC82-A1D2-20E87EE38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B211C1-2D72-D6BA-6D26-4653532FD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7F321C-7D5F-A495-C017-337E48DB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8351CC-F281-53B3-EA83-448B3A65F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F8BDD2-E008-7CE1-7CEC-D8F6726B2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211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EC6D06-0117-F36F-8819-4DA00C094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6FDCF9-4B0A-0DCC-21F5-349EB041A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EC02E0-B4C5-B432-A774-EB8D87FD2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59E32-C5C4-4893-9968-059BF440D122}" type="datetimeFigureOut">
              <a:rPr lang="es-CL" smtClean="0"/>
              <a:t>22-07-2024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B788D5-020B-04BE-92FB-B522CA83F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5984CE-A32F-365D-12D3-06233CD32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7FEF2D-4AAF-47B2-B064-2534C47E61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8843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4761A-672B-758F-BBF9-146662B86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230426-A05A-BFE9-EDCD-E215AD96D4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2407A7-1C74-8C14-ED3A-7D053D10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61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4BA18-7B9B-3533-2542-E11CF6659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E4150C-0D4D-8413-E733-4CECC3E3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2C2680-E28E-8A71-C436-E6BFC92DC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5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F5708-416C-4135-5035-ECE9DA4D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54DD7D-F83B-D2FB-F94F-FA4ABB7A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5257F8-8885-7582-ECC8-8E7C19F7A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7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1CCA8-3A4F-5A97-2482-C83C3DC2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2E945C-011F-F72A-56DE-670528B5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34F8E7-6DA3-DF5C-7D03-5C533497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4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02BF3-04AC-3836-5B94-DF1FAA8F1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E0E712-6B11-8EFB-741A-9C2DDD6D6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329B07-DB79-445B-8D79-A69ED81BB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46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A8787-DA95-156F-DC1B-127E3131C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B5B86C-5616-2A7A-7451-EC14E05A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6DED6D-320D-41DA-D931-7CBE73F01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2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59713-4E09-1479-8D78-5F5213E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A5DFBF-7C5D-42A8-4118-CAC93FBBC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740F51-9CC5-6CF3-B030-90670B21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5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DB9F5-9556-24E8-72F2-DC39A7D3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AB95F1-D11F-1576-938E-E980E0E17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827708-3A1C-557C-E02D-CDC8E2DF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9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1871A-2DE2-BD9E-31BA-89AABFEC2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67A6A-241B-5E67-5B2C-C83D4AFF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E09D8D-4033-4838-86B1-5F519262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1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89ADA3-0325-EBC0-C89E-88D10BDE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17ABE8-4D95-752C-06DA-A9537ABA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A530ED-6CAF-AE57-E389-788B1578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0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C25A0-5F54-2AE5-75F2-E7457520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1285A-CCEA-BAB9-256B-4DA66F03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3E4A6D-D14F-67FB-4225-1F7DF987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BC5D00-3B81-06ED-ECD9-DB0112C4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EBECF-968E-06FD-4ED8-C80E7A21A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6A4AEE-DB66-FCE3-FFD4-924401919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remote add origin https://github.com/nrivera2221/branching.git</a:t>
            </a: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F54FD5-A0AD-2C7A-79BC-5EA5BE544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altLang="es-C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git remote add origin https://github.com/nrivera2221/branching.git</a:t>
            </a:r>
            <a:r>
              <a:rPr kumimoji="0" lang="es-CL" altLang="es-CL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L" altLang="es-C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D8B30AB-3048-927A-C37B-C681D6C1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19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328BB-6B09-31D3-CEAB-0B9A423F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6BADF4-2922-92B3-269F-C3F02A676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326D2C-36C2-4885-F824-5A90D314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2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4020C-04A4-6F4F-CF7A-B57A489E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85278-E73C-1018-AEE5-07CEB6A7A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2A0C2D-21CD-5BE5-F30C-B10A2504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15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86B012-9C75-F3D9-5598-2491FEF28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7FF8B-FEBC-5749-3A2A-F41D7CBA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149C3D-FA39-D828-9291-969C7283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4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5D0C4-27D5-CA04-CB7B-3AD6C1633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65AA5-41AD-BD24-6B45-E1A3679ED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B05286-B1EC-8E67-8D8E-A1799DBD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0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09F00-B762-1E40-AB86-1AD132ED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BE2A91-F968-E45A-2269-E0564C6BF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87690E-E183-3829-6B2D-E4E86E0A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30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15D13-813E-BDFA-E3B4-AD3786B29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CFC16D-5F3D-5FC1-930F-7607CE2F7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ACC81E-E83B-6720-7CC4-F8B0B1F8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56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C4D4D-9870-47EE-82E8-F10F2080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CC7ED-D009-0EFE-37B9-EDA7D1A9B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7F8C2E-694D-6425-F76C-649ADCD47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9B0E0-8F01-7081-BD42-E385674A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E77FD3-3534-AE52-0A67-A210BC70B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125EBE-3AC8-718A-7374-340006AE5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63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95330-BE6B-1F07-F584-3F976FE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F293CC-E4AE-0DEE-DC97-688C8D07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C745D-67EA-63DB-E145-475ABD6E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5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F16A0-7EE8-4952-6902-216C18F8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3E1A5B-863E-1255-E542-5B2BB81F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F4BB4C-5CEF-ABF1-B1EF-197F303A6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28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596A6-FF02-016F-FE8E-928617FA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BFF7C8-99C2-172D-AE1A-EB5ECEC8A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33F1B-65FB-765B-3F53-374A21B3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3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5F24F-86F7-DF7A-9A7F-9EE8B748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5EB49E-8568-F183-9255-E1544AAD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1E8409-3B45-5B89-F873-6C10C9BE2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07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8787F-C5A2-15A7-DA78-5EB492B0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0B5DEB-4680-9E47-5AA6-242F1AD54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753CA7-BFBD-F876-B7EB-D0A94A1E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90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112DB-F2E6-9AF8-1EB3-944DD88F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C477E0-0F5C-CB77-D320-11FA43B19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9710CE-E61F-C2A3-D8F1-AB69F55A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34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72073-8E41-E3DD-40E8-4CAB3A02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454AA2-3087-8274-7DE0-1EA76A4FC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C605F8-5477-1A65-3943-D9016E2F7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0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46F01-9EA0-A748-A234-99C4D1696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1831D3-5889-519F-A310-49E964352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6A1F08-8C16-128C-96A3-AD3B0E14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54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BF944-CB5E-41C5-1B79-54CC5D92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8A1089-2528-127F-C23E-AD78983B2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17E670-06FD-1844-2FD6-DE81C1E66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3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517E3-6CE0-B96D-EB6D-872A092B9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43D8B2-6743-3BE5-A49D-9E24D986D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81EEF6-7269-34ED-B4E8-B6D94C08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68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3787C-597A-DDA8-0E85-D1F88BD4A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F24F11-7AB6-52CF-E4D5-5C6FB4E64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1711A8-408A-60C9-8568-D312F09F0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AA48CC-CEE0-4C41-9737-F6C205A71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072C35-8AD6-81C6-7998-EA92B8B27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E2E91D-9D12-92CC-8AD8-1F3857CE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2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B0AC9-36CA-F7F2-0AB6-7C231153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21F224-5B29-1D91-7F52-8AE0DCF0D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8C4484-3D86-BA21-4369-380F59E1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1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B006E-F5ED-560F-EF8A-3ECAFEC0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A457E2-0C08-9A9A-7364-02C8C1EA5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5FC688-6D1B-5A5C-DD53-43AECA78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48594-C781-DBA7-5FC2-2CF46B33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01ADD-D10D-961E-2E94-BACEF8AD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DE437F-95E9-9B5F-A595-E8DB036A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6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11072-6B9F-FA37-FBE8-2B38AA35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A0B272-BE15-E9B0-4FFD-8CCBE8AC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0A8FB8-25C1-18D6-CF77-755DB3A7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5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B7F59-31E2-CD9E-70A7-06FEEE7B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D7C610-8B64-350F-0764-07B65DB6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3EAA97-5862-6BA7-9688-EBF06225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57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C9077-88EB-AC15-BED9-11A299BF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BD2996-F529-1194-6D70-1D686AB6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0EB486-71C0-CE3D-A0A9-FC5163E58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384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31</Words>
  <Application>Microsoft Office PowerPoint</Application>
  <PresentationFormat>Panorámica</PresentationFormat>
  <Paragraphs>3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Arial Unicode MS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Noemy Isabel Rivera Madrid</dc:creator>
  <cp:lastModifiedBy>Noemy Isabel Rivera Madrid</cp:lastModifiedBy>
  <cp:revision>6</cp:revision>
  <dcterms:created xsi:type="dcterms:W3CDTF">2024-07-22T06:24:21Z</dcterms:created>
  <dcterms:modified xsi:type="dcterms:W3CDTF">2024-07-22T08:15:25Z</dcterms:modified>
</cp:coreProperties>
</file>